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C7C192-15BE-44D3-A2C8-732F9DBF508B}" type="datetimeFigureOut">
              <a:rPr lang="bg-BG" smtClean="0"/>
              <a:t>22.1.2019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6C2E69-95E2-4559-87A1-051FFE410E9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1547664" y="2306948"/>
            <a:ext cx="6065572" cy="429040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      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> </a:t>
            </a:r>
            <a:r>
              <a:rPr lang="en-US" sz="3100" dirty="0" smtClean="0"/>
              <a:t>       </a:t>
            </a:r>
            <a:r>
              <a:rPr lang="en-US" sz="4000" dirty="0" err="1" smtClean="0"/>
              <a:t>URBiNAT</a:t>
            </a:r>
            <a:r>
              <a:rPr lang="en-US" sz="4000" dirty="0" smtClean="0"/>
              <a:t> </a:t>
            </a:r>
            <a:r>
              <a:rPr lang="en-US" sz="4000" dirty="0"/>
              <a:t>meeting  </a:t>
            </a:r>
            <a:br>
              <a:rPr lang="en-US" sz="4000" dirty="0"/>
            </a:br>
            <a:r>
              <a:rPr lang="en-US" sz="4000" dirty="0" smtClean="0"/>
              <a:t>       Sofia</a:t>
            </a:r>
            <a:r>
              <a:rPr lang="en-US" sz="4000" dirty="0"/>
              <a:t>, </a:t>
            </a:r>
            <a:r>
              <a:rPr lang="en-US" sz="4000" dirty="0" smtClean="0"/>
              <a:t>23.01.2019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          </a:t>
            </a:r>
            <a:r>
              <a:rPr lang="en-US" sz="2700" b="0" dirty="0" smtClean="0">
                <a:solidFill>
                  <a:srgbClr val="0070C0"/>
                </a:solidFill>
                <a:effectLst/>
              </a:rPr>
              <a:t>Sofia </a:t>
            </a:r>
            <a:r>
              <a:rPr lang="en-US" sz="2700" b="0" dirty="0" smtClean="0">
                <a:solidFill>
                  <a:srgbClr val="0070C0"/>
                </a:solidFill>
                <a:effectLst/>
              </a:rPr>
              <a:t>Municipality – </a:t>
            </a:r>
            <a:r>
              <a:rPr lang="en-US" sz="2700" b="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2700" b="0" dirty="0" smtClean="0">
                <a:solidFill>
                  <a:srgbClr val="0070C0"/>
                </a:solidFill>
                <a:effectLst/>
              </a:rPr>
            </a:br>
            <a:r>
              <a:rPr lang="en-US" sz="2700" dirty="0">
                <a:solidFill>
                  <a:srgbClr val="0070C0"/>
                </a:solidFill>
              </a:rPr>
              <a:t> </a:t>
            </a:r>
            <a:r>
              <a:rPr lang="en-US" sz="2700" dirty="0" smtClean="0">
                <a:solidFill>
                  <a:srgbClr val="0070C0"/>
                </a:solidFill>
              </a:rPr>
              <a:t>     </a:t>
            </a:r>
            <a:r>
              <a:rPr lang="en-US" sz="2700" b="0" dirty="0" smtClean="0">
                <a:solidFill>
                  <a:srgbClr val="0070C0"/>
                </a:solidFill>
                <a:effectLst/>
              </a:rPr>
              <a:t>       </a:t>
            </a:r>
            <a:r>
              <a:rPr lang="en-US" sz="2700" b="0" dirty="0" err="1" smtClean="0">
                <a:solidFill>
                  <a:srgbClr val="0070C0"/>
                </a:solidFill>
                <a:effectLst/>
              </a:rPr>
              <a:t>District“Nadezhda</a:t>
            </a:r>
            <a:r>
              <a:rPr lang="en-US" sz="2700" b="0" dirty="0" smtClean="0">
                <a:solidFill>
                  <a:srgbClr val="0070C0"/>
                </a:solidFill>
                <a:effectLst/>
              </a:rPr>
              <a:t>”</a:t>
            </a:r>
            <a:r>
              <a:rPr lang="en-US" sz="3100" b="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3100" b="0" dirty="0" smtClean="0">
                <a:solidFill>
                  <a:srgbClr val="0070C0"/>
                </a:solidFill>
                <a:effectLst/>
              </a:rPr>
            </a:br>
            <a:r>
              <a:rPr lang="en-US" sz="3100" dirty="0">
                <a:solidFill>
                  <a:srgbClr val="0070C0"/>
                </a:solidFill>
              </a:rPr>
              <a:t/>
            </a:r>
            <a:br>
              <a:rPr lang="en-US" sz="3100" dirty="0">
                <a:solidFill>
                  <a:srgbClr val="0070C0"/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endParaRPr lang="bg-BG" sz="44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1" y="692696"/>
            <a:ext cx="1512168" cy="161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473959" cy="161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veselka.petkova\Desktop\URBINA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92696"/>
            <a:ext cx="44196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 of playgrounds. </a:t>
            </a:r>
            <a:r>
              <a:rPr lang="en-US" dirty="0" smtClean="0"/>
              <a:t>separation </a:t>
            </a:r>
            <a:r>
              <a:rPr lang="en-US" dirty="0"/>
              <a:t>of park spaces for </a:t>
            </a:r>
            <a:r>
              <a:rPr lang="en-US" dirty="0" smtClean="0"/>
              <a:t>dogs.</a:t>
            </a:r>
            <a:endParaRPr lang="bg-BG" dirty="0"/>
          </a:p>
        </p:txBody>
      </p:sp>
      <p:pic>
        <p:nvPicPr>
          <p:cNvPr id="8195" name="Picture 3" descr="C:\Users\veselka.petkova\Desktop\презентация УРБИНАТ\Изграждане на нови детски площадки\12472298_1058056477570762_4048804099384022494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597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veselka.petkova\Desktop\презентация УРБИНАТ\Изграждане на нови детски площадки\10296886_710235999019480_526144551160106365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700808"/>
            <a:ext cx="36167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veselka.petkova\Desktop\презентация УРБИНАТ\Изграждане на нови детски площадки\10291059_710235332352880_81378839584950908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293096"/>
            <a:ext cx="36167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veselka.petkova\Desktop\презентация УРБИНАТ\Изграждане на нови детски площадки\10173768_710235869019493_902759178961597420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6642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90466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Projects: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 </a:t>
            </a:r>
            <a:r>
              <a:rPr lang="bg-BG" sz="3200" b="1" dirty="0" err="1" smtClean="0"/>
              <a:t>Benefit</a:t>
            </a:r>
            <a:r>
              <a:rPr lang="bg-BG" sz="3200" b="1" dirty="0" smtClean="0"/>
              <a:t> </a:t>
            </a:r>
            <a:r>
              <a:rPr lang="bg-BG" sz="3200" b="1" dirty="0" err="1"/>
              <a:t>As</a:t>
            </a:r>
            <a:r>
              <a:rPr lang="bg-BG" sz="3200" b="1" dirty="0"/>
              <a:t> </a:t>
            </a:r>
            <a:r>
              <a:rPr lang="bg-BG" sz="3200" b="1" dirty="0" err="1"/>
              <a:t>you</a:t>
            </a:r>
            <a:r>
              <a:rPr lang="bg-BG" sz="3200" b="1" dirty="0"/>
              <a:t> Save – </a:t>
            </a:r>
            <a:r>
              <a:rPr lang="bg-BG" sz="3200" b="1" dirty="0" smtClean="0"/>
              <a:t>BAS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bg-BG" sz="2400" dirty="0" err="1" smtClean="0"/>
              <a:t>Stimulating</a:t>
            </a:r>
            <a:r>
              <a:rPr lang="bg-BG" sz="2400" dirty="0" smtClean="0"/>
              <a:t> </a:t>
            </a:r>
            <a:r>
              <a:rPr lang="bg-BG" sz="2400" dirty="0" err="1"/>
              <a:t>citizens</a:t>
            </a:r>
            <a:r>
              <a:rPr lang="bg-BG" sz="2400" dirty="0"/>
              <a:t> </a:t>
            </a:r>
            <a:r>
              <a:rPr lang="bg-BG" sz="2400" dirty="0" err="1"/>
              <a:t>participation</a:t>
            </a:r>
            <a:r>
              <a:rPr lang="bg-BG" sz="2400" dirty="0"/>
              <a:t> to </a:t>
            </a:r>
            <a:r>
              <a:rPr lang="bg-BG" sz="2400" dirty="0" err="1"/>
              <a:t>recycle</a:t>
            </a:r>
            <a:r>
              <a:rPr lang="bg-BG" sz="2400" dirty="0"/>
              <a:t> </a:t>
            </a:r>
            <a:r>
              <a:rPr lang="bg-BG" sz="2400" dirty="0" err="1" smtClean="0"/>
              <a:t>processes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3200" b="1" dirty="0" smtClean="0"/>
              <a:t>Build Solid Ground </a:t>
            </a:r>
            <a:br>
              <a:rPr lang="en-US" sz="3200" b="1" dirty="0" smtClean="0"/>
            </a:br>
            <a:r>
              <a:rPr lang="en-US" sz="2400" dirty="0"/>
              <a:t>volunteer initiative of civil society. national policies and good practices for sustainable urban development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5781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first salty room in the kindergarten in the country</a:t>
            </a:r>
            <a:endParaRPr lang="bg-BG" dirty="0"/>
          </a:p>
        </p:txBody>
      </p:sp>
      <p:pic>
        <p:nvPicPr>
          <p:cNvPr id="10243" name="Picture 3" descr="C:\Users\veselka.petkova\Desktop\солна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3657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veselka.petkova\Desktop\солна стая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628800"/>
            <a:ext cx="3657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NORTH PARK</a:t>
            </a:r>
            <a:endParaRPr lang="bg-BG" dirty="0"/>
          </a:p>
        </p:txBody>
      </p:sp>
      <p:pic>
        <p:nvPicPr>
          <p:cNvPr id="11266" name="Picture 2" descr="C:\Users\veselka.petkova\Desktop\презентация УРБИНАТ\северен парк\северен пар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44416" cy="51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eselka.petkova\Desktop\презентация УРБИНАТ\северен парк\37021280_1826919467351122_1738597654704685056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320480" cy="27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veselka.petkova\Desktop\презентация УРБИНАТ\северен парк\Severniya-park-v-Sof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320480" cy="36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PARK</a:t>
            </a:r>
            <a:endParaRPr lang="bg-BG" dirty="0"/>
          </a:p>
        </p:txBody>
      </p:sp>
      <p:pic>
        <p:nvPicPr>
          <p:cNvPr id="12290" name="Picture 2" descr="C:\Users\veselka.petkova\Desktop\презентация УРБИНАТ\северен парк\сп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36107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veselka.petkova\Desktop\презентация УРБИНАТ\северен парк\северен парк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4" y="1700808"/>
            <a:ext cx="383001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veselka.petkova\Desktop\пар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4" y="200025"/>
            <a:ext cx="8070078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656867"/>
            <a:ext cx="1512168" cy="161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ово поле 11"/>
          <p:cNvSpPr txBox="1"/>
          <p:nvPr/>
        </p:nvSpPr>
        <p:spPr>
          <a:xfrm>
            <a:off x="251520" y="2852936"/>
            <a:ext cx="3312368" cy="3600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THANK YOU FOR YOUR </a:t>
            </a:r>
            <a:r>
              <a:rPr lang="en-US" sz="3600" dirty="0" smtClean="0">
                <a:solidFill>
                  <a:srgbClr val="0070C0"/>
                </a:solidFill>
              </a:rPr>
              <a:t>ATTENTION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URBiNAT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meeting, Sofia, 23.01.2019</a:t>
            </a:r>
            <a:endParaRPr lang="bg-BG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0" name="Picture 2" descr="C:\Users\veselka.petkova\Desktop\URBINA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4893"/>
            <a:ext cx="3434926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 idx="4294967295"/>
          </p:nvPr>
        </p:nvSpPr>
        <p:spPr>
          <a:xfrm rot="5400000">
            <a:off x="2835275" y="3200400"/>
            <a:ext cx="6308725" cy="457200"/>
          </a:xfrm>
        </p:spPr>
        <p:txBody>
          <a:bodyPr>
            <a:normAutofit fontScale="90000"/>
          </a:bodyPr>
          <a:lstStyle/>
          <a:p>
            <a:pPr marL="342900" indent="-342900"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4294967295"/>
          </p:nvPr>
        </p:nvSpPr>
        <p:spPr>
          <a:xfrm>
            <a:off x="179512" y="260648"/>
            <a:ext cx="5472608" cy="6341765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  one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of the oldest districts of the city</a:t>
            </a:r>
          </a:p>
          <a:p>
            <a:pPr marL="0" indent="0">
              <a:buClrTx/>
              <a:buNone/>
            </a:pP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-  located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on an area of ​​19,300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acres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-  12 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municipal kindergartens</a:t>
            </a:r>
            <a:b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GB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-  9 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public schools</a:t>
            </a:r>
            <a:b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GB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-  6 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social services – crisis </a:t>
            </a:r>
            <a:r>
              <a:rPr lang="en-GB" dirty="0" err="1">
                <a:solidFill>
                  <a:srgbClr val="0070C0"/>
                </a:solidFill>
                <a:cs typeface="Times New Roman" panose="02020603050405020304" pitchFamily="18" charset="0"/>
              </a:rPr>
              <a:t>center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GB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community </a:t>
            </a:r>
            <a:r>
              <a:rPr lang="en-GB" dirty="0" err="1">
                <a:solidFill>
                  <a:srgbClr val="0070C0"/>
                </a:solidFill>
                <a:cs typeface="Times New Roman" panose="02020603050405020304" pitchFamily="18" charset="0"/>
              </a:rPr>
              <a:t>centers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day care center for children with disabilities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GB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-  4 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private schools </a:t>
            </a:r>
            <a:b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GB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-  MCI 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Municipal Cultural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Institute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Nadezhda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”) - center for artistic, cultural and educational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activities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- 4 </a:t>
            </a:r>
            <a:r>
              <a:rPr lang="en-US" dirty="0" smtClean="0">
                <a:solidFill>
                  <a:srgbClr val="0070C0"/>
                </a:solidFill>
              </a:rPr>
              <a:t>cultural </a:t>
            </a:r>
            <a:r>
              <a:rPr lang="en-US" dirty="0">
                <a:solidFill>
                  <a:srgbClr val="0070C0"/>
                </a:solidFill>
              </a:rPr>
              <a:t>organizations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  Stadium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Lokomotiv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”</a:t>
            </a:r>
            <a:b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-  North 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Park</a:t>
            </a:r>
            <a:endParaRPr lang="bg-BG" dirty="0">
              <a:solidFill>
                <a:srgbClr val="0070C0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1026" name="Picture 2" descr="C:\Users\veselka.petkova\Desktop\ПРОЕКТИ\EACEA\snimki prezentaciq\thumb_NADEZHDA_Administrativna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2837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98578"/>
          </a:xfrm>
        </p:spPr>
        <p:txBody>
          <a:bodyPr/>
          <a:lstStyle/>
          <a:p>
            <a:r>
              <a:rPr lang="en-US" dirty="0"/>
              <a:t>activities in the sphere of </a:t>
            </a:r>
            <a:r>
              <a:rPr lang="en-US" dirty="0" smtClean="0"/>
              <a:t>innovation, landscaping</a:t>
            </a:r>
            <a:r>
              <a:rPr lang="en-US" dirty="0"/>
              <a:t>, ecology, enrichment and improvement of the quality of life in the area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18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integrated urban regeneration and development plan</a:t>
            </a:r>
            <a:endParaRPr lang="bg-BG" dirty="0"/>
          </a:p>
        </p:txBody>
      </p:sp>
      <p:pic>
        <p:nvPicPr>
          <p:cNvPr id="2050" name="Picture 2" descr="C:\Users\veselka.petkova\Desktop\презентация УРБИНАТ\ИГРП\101_SOU_SOFIA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880"/>
            <a:ext cx="36576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101 MIDDLE SCHOOL</a:t>
            </a:r>
          </a:p>
          <a:p>
            <a:r>
              <a:rPr lang="en-US" dirty="0" smtClean="0"/>
              <a:t>BEFORE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343400" y="1556792"/>
            <a:ext cx="3657600" cy="671296"/>
          </a:xfrm>
        </p:spPr>
        <p:txBody>
          <a:bodyPr/>
          <a:lstStyle/>
          <a:p>
            <a:r>
              <a:rPr lang="en-US" dirty="0" smtClean="0"/>
              <a:t>101 MIDDLE SCHOOL AFTER</a:t>
            </a:r>
            <a:endParaRPr lang="bg-BG" dirty="0"/>
          </a:p>
        </p:txBody>
      </p:sp>
      <p:pic>
        <p:nvPicPr>
          <p:cNvPr id="2051" name="Picture 3" descr="C:\Users\veselka.petkova\Desktop\презентация УРБИНАТ\ИГРП\40665924_2122017088115376_43578576517118033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6724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integrated urban regeneration and development plan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16 MAIN SCHOOL BEFORE</a:t>
            </a:r>
            <a:endParaRPr lang="bg-BG" dirty="0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16 MAIN SCHOOL AFTER</a:t>
            </a:r>
            <a:endParaRPr lang="bg-BG" dirty="0"/>
          </a:p>
        </p:txBody>
      </p:sp>
      <p:pic>
        <p:nvPicPr>
          <p:cNvPr id="3074" name="Picture 2" descr="C:\Users\veselka.petkova\Desktop\презентация УРБИНАТ\ИГРП\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888"/>
            <a:ext cx="3657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eselka.petkova\Desktop\презентация УРБИНАТ\ИГРП\42284239_1930507293659005_28052785052254208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420888"/>
            <a:ext cx="3657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</a:t>
            </a:r>
            <a:r>
              <a:rPr lang="en-US" dirty="0"/>
              <a:t>Green Sofia. landscaping and maintenance of park </a:t>
            </a:r>
            <a:r>
              <a:rPr lang="en-US" dirty="0" smtClean="0"/>
              <a:t>spaces.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pic>
        <p:nvPicPr>
          <p:cNvPr id="4098" name="Picture 2" descr="C:\Users\veselka.petkova\Desktop\презентация УРБИНАТ\озеленяване на междублокови пространства\13346719_1092249907484752_1396332275942433331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403244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eselka.petkova\Desktop\презентация УРБИНАТ\озеленяване на междублокови пространства\13344582_1092249917484751_1595858132438191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392488" cy="48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Green Sofia. landscaping and maintenance of park spaces.</a:t>
            </a:r>
            <a:endParaRPr lang="bg-BG" dirty="0"/>
          </a:p>
        </p:txBody>
      </p:sp>
      <p:pic>
        <p:nvPicPr>
          <p:cNvPr id="5123" name="Picture 3" descr="C:\Users\veselka.petkova\Desktop\презентация УРБИНАТ\озеленяване на междублокови пространства\13312908_1092249950818081_814395759702912797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3244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eselka.petkova\Desktop\презентация УРБИНАТ\озеленяване на междублокови пространства\12417870_1058056117570798_829183611152731312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3287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eselka.petkova\Desktop\презентация УРБИНАТ\озеленяване на междублокови пространства\1653404_663270373716043_214175970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3287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experimental fields in kindergartens and schools. afforestation, planting and growing of </a:t>
            </a:r>
            <a:r>
              <a:rPr lang="en-US" dirty="0" smtClean="0"/>
              <a:t>vegetation.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pic>
        <p:nvPicPr>
          <p:cNvPr id="6146" name="Picture 2" descr="C:\Users\veselka.petkova\Desktop\презентация УРБИНАТ\опитни полета в ДГ и училища\33306816_1762948000414936_293723963593326592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eselka.petkova\Desktop\презентация УРБИНАТ\опитни полета в ДГ и училища\33401576_1762946897081713_7646981222312181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eselka.petkova\Desktop\презентация УРБИНАТ\опитни полета в ДГ и училища\33228000_1762949020414834_27588576826464665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4176464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fields in kindergartens and schools. afforestation, planting and growing of vegetation.</a:t>
            </a:r>
            <a:endParaRPr lang="bg-BG" dirty="0"/>
          </a:p>
        </p:txBody>
      </p:sp>
      <p:pic>
        <p:nvPicPr>
          <p:cNvPr id="7170" name="Picture 2" descr="C:\Users\veselka.petkova\Desktop\презентация УРБИНАТ\опитни полета в ДГ и училища\Картина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5283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eselka.petkova\Desktop\презентация УРБИНАТ\опитни полета в ДГ и училища\Картина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52839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170</Words>
  <Application>Microsoft Office PowerPoint</Application>
  <PresentationFormat>Презентация на цял екран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Изискани</vt:lpstr>
      <vt:lpstr>                 URBiNAT meeting          Sofia, 23.01.2019             Sofia Municipality –               District“Nadezhda”   </vt:lpstr>
      <vt:lpstr> </vt:lpstr>
      <vt:lpstr>activities in the sphere of innovation, landscaping, ecology, enrichment and improvement of the quality of life in the area</vt:lpstr>
      <vt:lpstr>an integrated urban regeneration and development plan</vt:lpstr>
      <vt:lpstr>an integrated urban regeneration and development plan</vt:lpstr>
      <vt:lpstr>Project Green Sofia. landscaping and maintenance of park spaces. </vt:lpstr>
      <vt:lpstr>Project Green Sofia. landscaping and maintenance of park spaces.</vt:lpstr>
      <vt:lpstr>experimental fields in kindergartens and schools. afforestation, planting and growing of vegetation. </vt:lpstr>
      <vt:lpstr>experimental fields in kindergartens and schools. afforestation, planting and growing of vegetation.</vt:lpstr>
      <vt:lpstr>construction of playgrounds. separation of park spaces for dogs.</vt:lpstr>
      <vt:lpstr>Projects:  - Benefit As you Save – BAS Stimulating citizens participation to recycle processes - Build Solid Ground  volunteer initiative of civil society. national policies and good practices for sustainable urban development</vt:lpstr>
      <vt:lpstr>building the first salty room in the kindergarten in the country</vt:lpstr>
      <vt:lpstr>  NORTH PARK</vt:lpstr>
      <vt:lpstr>NORTH PARK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Sofia Municipality – District “Nadezhda”</dc:title>
  <dc:creator>Veselka Petkova</dc:creator>
  <cp:lastModifiedBy>Veselka Petkova</cp:lastModifiedBy>
  <cp:revision>12</cp:revision>
  <dcterms:created xsi:type="dcterms:W3CDTF">2019-01-16T07:27:36Z</dcterms:created>
  <dcterms:modified xsi:type="dcterms:W3CDTF">2019-01-22T10:59:02Z</dcterms:modified>
</cp:coreProperties>
</file>