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145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107050A-4D07-4A7A-AE8E-F3E256B07C22}" type="datetimeFigureOut">
              <a:rPr lang="bg-BG" smtClean="0"/>
              <a:t>12.2.2019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A23A32-54FB-4EC7-B2C9-8819916AE387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725144"/>
            <a:ext cx="6552728" cy="841977"/>
          </a:xfrm>
        </p:spPr>
        <p:txBody>
          <a:bodyPr>
            <a:noAutofit/>
          </a:bodyPr>
          <a:lstStyle/>
          <a:p>
            <a:r>
              <a:rPr lang="ru-RU" sz="1800" dirty="0"/>
              <a:t>През 1982 г. читалището е преместено в ремонтираната сграда на старото училище, където се помещава и до днес.</a:t>
            </a:r>
            <a:endParaRPr lang="bg-BG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2189" y="3501008"/>
            <a:ext cx="6000211" cy="122413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Първоначално то се е помещавало в частни къщи, а след обазуването на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коопер</a:t>
            </a:r>
            <a:r>
              <a:rPr lang="bg-BG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а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ция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„Сноп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“,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през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1927г.</a:t>
            </a:r>
            <a:r>
              <a:rPr lang="bg-BG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е настанено в нейната канцелария. От тогава читалището не е прекъсвало дейността си.</a:t>
            </a:r>
            <a:endParaRPr lang="bg-BG" sz="1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1808458"/>
            <a:ext cx="4464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                                  НЧ „Просвета-1919“   </a:t>
            </a:r>
          </a:p>
          <a:p>
            <a:pPr algn="just"/>
            <a:r>
              <a:rPr lang="ru-RU" dirty="0" smtClean="0">
                <a:latin typeface="+mj-lt"/>
              </a:rPr>
              <a:t>                    е основано през м. май 1919г. от група будни требичани, сред които се открояват имената на учителите Трайко Веселинов, Симеон Митев и Марин Милев</a:t>
            </a:r>
            <a:endParaRPr lang="bg-BG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30" y="68512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НЧ „П</a:t>
            </a:r>
            <a:r>
              <a:rPr lang="bg-BG" sz="36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РОСВЕТА - 1919</a:t>
            </a:r>
            <a:endParaRPr lang="bg-BG" sz="3600" b="1" dirty="0">
              <a:solidFill>
                <a:schemeClr val="accent4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7" name="Picture 3" descr="C:\Users\GTX\Desktop\images6YET4BQ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79" y="1343744"/>
            <a:ext cx="1157839" cy="9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TX\Desktop\18301941_1554079324616489_839997461050487303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0" y="1343744"/>
            <a:ext cx="2520282" cy="18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11000">
        <p:wipe/>
      </p:transition>
    </mc:Choice>
    <mc:Fallback xmlns="">
      <p:transition spd="slow"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984" y="1052736"/>
            <a:ext cx="3499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Първите книги са закупени със средства </a:t>
            </a:r>
            <a:r>
              <a:rPr lang="en-US" dirty="0" smtClean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дарени </a:t>
            </a:r>
            <a:r>
              <a:rPr lang="ru-RU" dirty="0">
                <a:latin typeface="+mj-lt"/>
              </a:rPr>
              <a:t>от кооперацията, а в момента библиотеката разполага с 10 350 тома литература.</a:t>
            </a:r>
            <a:endParaRPr lang="bg-BG" dirty="0">
              <a:latin typeface="+mj-lt"/>
            </a:endParaRPr>
          </a:p>
        </p:txBody>
      </p:sp>
      <p:pic>
        <p:nvPicPr>
          <p:cNvPr id="1026" name="Picture 2" descr="C:\Users\GTX\Desktop\ВСИЧКО\IMG_20171030_105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710">
            <a:off x="1087998" y="3706096"/>
            <a:ext cx="1812957" cy="22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TX\Desktop\ВСИЧКО\IMG_20171030_105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495">
            <a:off x="1248061" y="982083"/>
            <a:ext cx="1751699" cy="15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TX\Desktop\ВСИЧКО\PA281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905">
            <a:off x="6135294" y="3496808"/>
            <a:ext cx="1939882" cy="25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TX\Desktop\11665750_1015948325096261_803338804758891343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60" y="2629438"/>
            <a:ext cx="2856447" cy="22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 flipH="1">
            <a:off x="-1325513" y="4017363"/>
            <a:ext cx="1220178" cy="1503037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463627" y="3243673"/>
            <a:ext cx="3529111" cy="12959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800" dirty="0">
                <a:latin typeface="+mj-lt"/>
              </a:rPr>
              <a:t>През 1981 г. е сформирана и детска група за народно пеене под ръководството на г-жа Тодорка Момчева, певица от ДАНПТ „Филип Кутев“</a:t>
            </a:r>
            <a:endParaRPr lang="bg-BG" sz="18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790753" y="1221942"/>
            <a:ext cx="3453345" cy="213561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j-lt"/>
              </a:rPr>
              <a:t>През 1979 г.е създадена женската група за автентичен фолклор,която е носител на много медали, грамоти и отличия от съборите в Копривщица, Горубляне, Велико Търново, Локорско, Неделино и мн. други.</a:t>
            </a:r>
            <a:endParaRPr lang="bg-BG" sz="1800" dirty="0">
              <a:latin typeface="+mj-lt"/>
            </a:endParaRPr>
          </a:p>
        </p:txBody>
      </p:sp>
      <p:pic>
        <p:nvPicPr>
          <p:cNvPr id="1027" name="Picture 3" descr="F:\2018_11_06\IMG_20181106_0001_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3084184" cy="21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2018_11_06\IMG_20181106_0005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3010">
            <a:off x="4211743" y="1072790"/>
            <a:ext cx="2376264" cy="15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TX\Desktop\11705299_1015931488431278_6031686474972076986_n[2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565">
            <a:off x="6474854" y="2123343"/>
            <a:ext cx="153140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TX\Desktop\31841450_1943913215633096_249771443257501286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592"/>
            <a:ext cx="1152128" cy="1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TX\Desktop\27540314_1842172122473873_389226199417682864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833559"/>
            <a:ext cx="1873259" cy="13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2708920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През 2001г. е съзаден детският танцов състав, който с времето се превърна 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в </a:t>
            </a:r>
            <a:r>
              <a:rPr lang="ru-RU" dirty="0" smtClean="0">
                <a:latin typeface="+mj-lt"/>
              </a:rPr>
              <a:t>младежки </a:t>
            </a:r>
            <a:r>
              <a:rPr lang="ru-RU" dirty="0">
                <a:latin typeface="+mj-lt"/>
              </a:rPr>
              <a:t>и под вещото ръководство на г-жа Цветанка Арсова </a:t>
            </a:r>
            <a:r>
              <a:rPr lang="ru-RU" dirty="0" smtClean="0">
                <a:latin typeface="+mj-lt"/>
              </a:rPr>
              <a:t>участва, и </a:t>
            </a:r>
            <a:r>
              <a:rPr lang="ru-RU" dirty="0">
                <a:latin typeface="+mj-lt"/>
              </a:rPr>
              <a:t>печели награди от много </a:t>
            </a:r>
            <a:r>
              <a:rPr lang="ru-RU" dirty="0" smtClean="0">
                <a:latin typeface="+mj-lt"/>
              </a:rPr>
              <a:t>конкурси, </a:t>
            </a:r>
            <a:r>
              <a:rPr lang="ru-RU" dirty="0">
                <a:latin typeface="+mj-lt"/>
              </a:rPr>
              <a:t>и международни фестивали</a:t>
            </a:r>
            <a:endParaRPr lang="bg-BG" dirty="0">
              <a:latin typeface="+mj-lt"/>
            </a:endParaRPr>
          </a:p>
        </p:txBody>
      </p:sp>
      <p:pic>
        <p:nvPicPr>
          <p:cNvPr id="1026" name="Picture 2" descr="C:\Users\GTX\Desktop\18403208_1554045971286491_476119485025241451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137">
            <a:off x="1040273" y="1040482"/>
            <a:ext cx="1893520" cy="15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TX\Desktop\11329987_991103907580703_260282352086599680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467">
            <a:off x="6375819" y="1751833"/>
            <a:ext cx="1826984" cy="14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TX\Desktop\10330442_784483924909370_5047887938526469437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78" y="972418"/>
            <a:ext cx="2988406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TX\Desktop\19554450_1830392370318515_267061486250532716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34">
            <a:off x="987788" y="4480839"/>
            <a:ext cx="1839832" cy="13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TX\Desktop\СНИМКИ\33769721_1970297046328046_9226205220621516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9779"/>
            <a:ext cx="2988332" cy="147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TX\Desktop\СНИМКИ\последни  юни2018 1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754">
            <a:off x="3094309" y="4449777"/>
            <a:ext cx="1980294" cy="14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1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5216" y="752207"/>
            <a:ext cx="3953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През 2010г. е сложено началото 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на клуб „Българско хоро“, който събира в читалището всички любители на народните танци без ограничения във възрастта и танцовите умения.</a:t>
            </a:r>
            <a:endParaRPr lang="bg-BG" dirty="0">
              <a:latin typeface="+mj-lt"/>
            </a:endParaRPr>
          </a:p>
        </p:txBody>
      </p:sp>
      <p:pic>
        <p:nvPicPr>
          <p:cNvPr id="1026" name="Picture 2" descr="C:\Users\GTX\Desktop\11295748_991109447580149_837980504540578706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5508">
            <a:off x="1086335" y="3264324"/>
            <a:ext cx="1978226" cy="14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TX\Desktop\10409089_10204476599177178_599934445504685599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56491"/>
            <a:ext cx="317713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TX\Desktop\18342450_1554048071286281_417773903999708180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03421"/>
            <a:ext cx="2952328" cy="18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009">
            <a:off x="2556150" y="4602303"/>
            <a:ext cx="2216547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23" y="2546554"/>
            <a:ext cx="3742909" cy="159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454284"/>
      </p:ext>
    </p:extLst>
  </p:cSld>
  <p:clrMapOvr>
    <a:masterClrMapping/>
  </p:clrMapOvr>
  <p:transition spd="slow" advTm="6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7" y="1627716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Не по-малка радост носят на хората лазарките и коледарите. 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ru-RU" dirty="0" smtClean="0">
                <a:latin typeface="+mj-lt"/>
              </a:rPr>
              <a:t>Всяка </a:t>
            </a:r>
            <a:r>
              <a:rPr lang="ru-RU" dirty="0">
                <a:latin typeface="+mj-lt"/>
              </a:rPr>
              <a:t>година те обикалят квартала и благославят домовете ни за здраве и берекет.</a:t>
            </a:r>
            <a:endParaRPr lang="bg-BG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61" y="4437112"/>
            <a:ext cx="1962299" cy="146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933">
            <a:off x="3275855" y="1104932"/>
            <a:ext cx="2016224" cy="12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02" y="1124744"/>
            <a:ext cx="2664296" cy="148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10" y="2556154"/>
            <a:ext cx="3296468" cy="199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90" y="4714026"/>
            <a:ext cx="3024336" cy="145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302875"/>
      </p:ext>
    </p:extLst>
  </p:cSld>
  <p:clrMapOvr>
    <a:masterClrMapping/>
  </p:clrMapOvr>
  <p:transition spd="slow" advTm="6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899592" y="836712"/>
            <a:ext cx="7344816" cy="525658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</a:rPr>
              <a:t>П</a:t>
            </a:r>
            <a:r>
              <a:rPr lang="bg-BG" sz="2000" dirty="0" smtClean="0">
                <a:latin typeface="+mj-lt"/>
              </a:rPr>
              <a:t>р</a:t>
            </a:r>
            <a:r>
              <a:rPr lang="ru-RU" sz="2000" smtClean="0">
                <a:latin typeface="+mj-lt"/>
              </a:rPr>
              <a:t>ез </a:t>
            </a:r>
            <a:r>
              <a:rPr lang="ru-RU" sz="2000" dirty="0">
                <a:latin typeface="+mj-lt"/>
              </a:rPr>
              <a:t>годините много общественици свързаха живота си с читалището. </a:t>
            </a:r>
            <a:endParaRPr lang="en-US" sz="2000" dirty="0" smtClean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ru-RU" sz="2000" dirty="0" smtClean="0">
                <a:latin typeface="+mj-lt"/>
              </a:rPr>
              <a:t>Негови </a:t>
            </a:r>
            <a:r>
              <a:rPr lang="ru-RU" sz="2000" dirty="0">
                <a:latin typeface="+mj-lt"/>
              </a:rPr>
              <a:t>председатели са били: Стефан Веселинов,Цвета Христова, Делчо Петров, Димитър Миланов, Благовеста Павлова, Анна Костова, Иван Веселинов, Елена Гаврилова</a:t>
            </a:r>
            <a:r>
              <a:rPr lang="ru-RU" sz="2000" dirty="0" smtClean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В момента председател на читалището е г-жа Антония Бонева.</a:t>
            </a:r>
            <a:endParaRPr lang="bg-BG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147</TotalTime>
  <Words>321</Words>
  <Application>Microsoft Office PowerPoint</Application>
  <PresentationFormat>Презентация на цял екран (4:3)</PresentationFormat>
  <Paragraphs>18</Paragraphs>
  <Slides>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2" baseType="lpstr">
      <vt:lpstr>Brush Script MT</vt:lpstr>
      <vt:lpstr>Constantia</vt:lpstr>
      <vt:lpstr>Franklin Gothic Book</vt:lpstr>
      <vt:lpstr>Rage Italic</vt:lpstr>
      <vt:lpstr>Pushpin</vt:lpstr>
      <vt:lpstr>През 1982 г. читалището е преместено в ремонтираната сграда на старото училище, където се помещава и до днес.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 1982 г. читалището е преместено в ремонтираната сграда на старото училище, където се помещава и до днес.</dc:title>
  <dc:creator>GTX</dc:creator>
  <cp:lastModifiedBy>Rumi</cp:lastModifiedBy>
  <cp:revision>24</cp:revision>
  <dcterms:created xsi:type="dcterms:W3CDTF">2018-11-20T11:42:35Z</dcterms:created>
  <dcterms:modified xsi:type="dcterms:W3CDTF">2019-02-12T21:19:22Z</dcterms:modified>
</cp:coreProperties>
</file>